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66"/>
  </p:normalViewPr>
  <p:slideViewPr>
    <p:cSldViewPr snapToGrid="0" showGuides="1">
      <p:cViewPr varScale="1">
        <p:scale>
          <a:sx n="94" d="100"/>
          <a:sy n="94" d="100"/>
        </p:scale>
        <p:origin x="216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261E0-C2D6-8966-A93A-BDD5F85429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D7414E-3898-C9D9-3F5F-546AC32E1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012E9-0FA4-85C6-FF59-0835BEA5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DD4E4-78E5-4CD1-AE76-0D91836B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B6A80-CDC2-9772-23ED-26271FFCA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9430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AAEA-B2C6-F95B-4AE7-08079466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89DA0-2145-B23B-EE12-5AEC4CAE6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7B867-D2B4-2599-804E-9723865E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72F9-812B-5CED-2C87-230F1B7F3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02A00-EAD7-35A1-22D8-740F7712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7088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98E3B0-729E-17EC-8DB9-631CF9878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AAFB30-17F1-63CB-F730-7C38179E5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39513-8BD5-0F69-EFD0-4E3EFF9AE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0A04A-821D-957F-00FB-B70BC2F1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D78D5-9F46-1C37-F89F-03817914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8704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3025-CB89-8A50-4B44-223122BE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96615-A104-48EF-1D18-8A442183E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B7E7E-9090-B1FA-59BC-D7813CAEE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DCAC7-DEFC-25C5-E8A2-FD15C505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4C68C-0A46-7E62-DE1F-0792E1A31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22238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7A7D4-9634-26F5-CD6E-88FFC3B5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0414B-BF02-02D2-DFDE-86F60F5E8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1B179-4227-EFE2-F4C6-0F422578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BA058-665B-80DD-693F-D64A65E2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E9709-0792-E83E-2C47-AA7ED1956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2377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F21E-88E1-48DF-183E-EB493F4E4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3E677-CFD1-ED31-14AE-27489DD6E5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881D0-C7AE-061A-0E77-BD3A3FA73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0DC7C-3C33-557A-2486-C8C1EF6D7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89A57-7774-DF32-4A4F-AFA0D76C5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F7DAA-B0E5-D93D-8A40-362A96FD9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2066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D44C7-ACB5-1CBE-9457-93EA1011B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0DA90-9721-C049-C28F-4411B4C07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DA781-C05C-E5C0-8395-E35006E8D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4F5594-E514-C790-BAFB-2816B7A984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98A454-789D-9614-6584-41F94C020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4001EB-182B-D212-1096-4B975804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910467-C016-78DA-3D3F-C5CC2A793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2DF2E2-8DA9-02BD-2C8F-1C03CEA8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9858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A4DE-7F8D-FCFC-6ECA-8FA855C4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8336D1-181E-33EC-A9C6-932DD274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6450A-48F9-CB43-870A-29C66643C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4D1A00-787E-88B3-ABCC-F29085FF1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4248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60BAC1-1BF7-9075-F2A5-0611FE272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1179F-B90D-D283-DC43-1996D6D9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3CCD4-5F6D-D3BE-1CE7-D1E193FCB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00505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9FB0-CDBB-6DA9-B5EB-F8806B83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28FE-0847-3AFE-5A95-8F1383182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0F172-6DDF-0DBB-BF42-11490391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91AC4-24AD-2F4E-11F6-CA418CF35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0B1FD-5F56-3B62-270E-2D1C56F80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F9C29-8035-565C-030D-DD12196A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7072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16DC3-8706-5F3B-1255-71AAB9188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C5EB97-82E7-3CDB-BC26-48B40BDB9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12FD0-25E4-7233-A673-435E80E2F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28643-EE46-6A25-9D70-D34388E23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3929C4-7BF8-2574-7049-90E97159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86FE0-565A-B9EF-42A0-1CD9E908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47752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394ED-39AC-CA69-E553-9F8B71FB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9D3CE-C9ED-3613-967B-85C5DA32C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21324-806B-6C14-2F46-B15DA0798F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841F6-7129-4149-BEAD-D5675AD94D6C}" type="datetimeFigureOut">
              <a:rPr lang="en-KR" smtClean="0"/>
              <a:t>2024/01/30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F50C-B789-8668-D333-A2F82C420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EC638-56F5-67CC-6153-0E22CDF0D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5ACCA-9D4E-444E-9145-01DE953FDA9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39735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8C80A-9572-3C21-5A07-D48ECE55B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2069" y="2342054"/>
            <a:ext cx="5307724" cy="913908"/>
          </a:xfrm>
        </p:spPr>
        <p:txBody>
          <a:bodyPr>
            <a:normAutofit/>
          </a:bodyPr>
          <a:lstStyle/>
          <a:p>
            <a:pPr algn="l"/>
            <a:r>
              <a:rPr lang="en-KR" sz="28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7-Dimensional Telescope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9642D2-5E31-639F-4201-F0EE62199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2069" y="3255962"/>
            <a:ext cx="10022006" cy="1655762"/>
          </a:xfrm>
        </p:spPr>
        <p:txBody>
          <a:bodyPr>
            <a:normAutofit/>
          </a:bodyPr>
          <a:lstStyle/>
          <a:p>
            <a:pPr algn="l"/>
            <a: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Exploring the Universe </a:t>
            </a:r>
            <a:b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</a:br>
            <a:r>
              <a:rPr lang="en-KR" sz="5400" dirty="0">
                <a:solidFill>
                  <a:schemeClr val="bg1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in the Seven Aspects</a:t>
            </a:r>
          </a:p>
        </p:txBody>
      </p:sp>
    </p:spTree>
    <p:extLst>
      <p:ext uri="{BB962C8B-B14F-4D97-AF65-F5344CB8AC3E}">
        <p14:creationId xmlns:p14="http://schemas.microsoft.com/office/powerpoint/2010/main" val="341350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C1F41A7-94AF-B560-F7E6-C8CD38333EDE}"/>
              </a:ext>
            </a:extLst>
          </p:cNvPr>
          <p:cNvGrpSpPr/>
          <p:nvPr/>
        </p:nvGrpSpPr>
        <p:grpSpPr>
          <a:xfrm>
            <a:off x="715097" y="-559550"/>
            <a:ext cx="10612545" cy="6015785"/>
            <a:chOff x="715097" y="-559550"/>
            <a:chExt cx="10612545" cy="6015785"/>
          </a:xfrm>
        </p:grpSpPr>
        <p:pic>
          <p:nvPicPr>
            <p:cNvPr id="7" name="Picture 6" descr="A large white building with black steering wheels&#10;&#10;Description automatically generated">
              <a:extLst>
                <a:ext uri="{FF2B5EF4-FFF2-40B4-BE49-F238E27FC236}">
                  <a16:creationId xmlns:a16="http://schemas.microsoft.com/office/drawing/2014/main" id="{04E0C1B4-AD55-14A1-3781-93F0D4AF9C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" b="52130"/>
            <a:stretch/>
          </p:blipFill>
          <p:spPr>
            <a:xfrm>
              <a:off x="715097" y="-559550"/>
              <a:ext cx="10612543" cy="5974862"/>
            </a:xfrm>
            <a:prstGeom prst="rect">
              <a:avLst/>
            </a:prstGeom>
          </p:spPr>
        </p:pic>
        <p:pic>
          <p:nvPicPr>
            <p:cNvPr id="5" name="Picture 4" descr="A telescope on a platform in the desert&#10;&#10;Description automatically generated">
              <a:extLst>
                <a:ext uri="{FF2B5EF4-FFF2-40B4-BE49-F238E27FC236}">
                  <a16:creationId xmlns:a16="http://schemas.microsoft.com/office/drawing/2014/main" id="{F7306F93-E4D2-0D88-0EF2-4488DAF86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098" y="-518627"/>
              <a:ext cx="10612544" cy="5974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4771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20088</TotalTime>
  <Words>10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Sabon Next LT</vt:lpstr>
      <vt:lpstr>Office Theme</vt:lpstr>
      <vt:lpstr>7-Dimensional Telescope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7-Dimensional Telescope</dc:title>
  <dc:creator>donggeun tak</dc:creator>
  <cp:lastModifiedBy>donggeun tak</cp:lastModifiedBy>
  <cp:revision>1</cp:revision>
  <dcterms:created xsi:type="dcterms:W3CDTF">2024-01-30T07:35:30Z</dcterms:created>
  <dcterms:modified xsi:type="dcterms:W3CDTF">2024-02-13T06:23:45Z</dcterms:modified>
</cp:coreProperties>
</file>

<file path=docProps/thumbnail.jpeg>
</file>